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0EC92D-41C7-418A-AC38-23BF9EEF3AAC}" v="146" dt="2022-09-14T18:31:36.5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87" d="100"/>
          <a:sy n="87" d="100"/>
        </p:scale>
        <p:origin x="533" y="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FD985-BED0-4483-B925-4580C166C1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F77486-F359-407A-ADE6-7C11190FFB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F72073-9D87-467A-A980-8350B49C1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28899-B353-48EE-9C2D-A40DBF1B332B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4A77B-A8B6-43EF-A376-DD2F174D9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AD338F-DBD3-48B9-91B2-CB47E5EAB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5AE4F-3D3D-48DA-88F6-198B65952A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40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B0957-334C-49D8-9D97-E6E62E588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80AA71-B924-44AC-8A80-8CC8971797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96407B-2E90-4ABF-B01A-587732F4E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28899-B353-48EE-9C2D-A40DBF1B332B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6C4FB-F4C6-4BA3-9B81-026E088C6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463D52-D3D5-4055-8B3F-D7B08275A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5AE4F-3D3D-48DA-88F6-198B65952A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466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967E56-0760-479E-82D2-88EBECCEB9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269970-F7F2-4800-8316-255338B478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2C7DA-A95E-46AA-B256-6B98ED16A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28899-B353-48EE-9C2D-A40DBF1B332B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2DB59-28FA-41A2-A5AD-051B8AA39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82A12E-8794-4997-9776-27006C56C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5AE4F-3D3D-48DA-88F6-198B65952A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212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E33D8-12A9-4CD5-B8E6-BFFA5D746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251148-0EB3-4D85-99F6-32F9D0E119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900F1-FDA4-4BBE-BCED-3190C20C0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28899-B353-48EE-9C2D-A40DBF1B332B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987A6-BFC2-42AF-B5DE-F825BB120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99381B-52E6-49BF-99CE-56741CD42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5AE4F-3D3D-48DA-88F6-198B65952A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553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4AABF-148C-48CE-82AD-449458C6D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AA76D8-63AD-4662-867F-C71BA07101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A2DAA-FACB-4919-B43C-4CE21BC83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28899-B353-48EE-9C2D-A40DBF1B332B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DCDCF6-4E83-4397-94ED-21E1648B6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EE3E8-25FC-4A53-9454-754CEAFB9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5AE4F-3D3D-48DA-88F6-198B65952A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399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6A2C5-06CD-4837-B1A3-51CF9957A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E1154-5930-4380-8E88-1C857ADF0E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064312-34B7-4080-BF10-EC56F65FEC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BB9B1-4CB7-4E27-9577-619E0EC73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28899-B353-48EE-9C2D-A40DBF1B332B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42AED-8C07-4D8E-8555-643627DF2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DB7471-C008-44D5-8627-AD55F97E5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5AE4F-3D3D-48DA-88F6-198B65952A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161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6F87E-A754-4D4C-B5A2-B833C5C0B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D1B85-B07D-4037-80FE-AAACAB6C57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6C8AB1-EAA7-483C-8037-C846407C86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22E7B7-AF21-4A8E-9768-CABE377B66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8C83C1-2D5E-44EE-991F-DC2B50FE11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27382F-23BA-47DA-97AB-7BB862E7D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28899-B353-48EE-9C2D-A40DBF1B332B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D891A8-231B-4BC6-95B7-3447B5CE6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7FEB65-890F-445A-94B9-07F4974BB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5AE4F-3D3D-48DA-88F6-198B65952A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80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0C26C-4447-499C-B67D-21B176F66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DCEDB9-170B-416F-950F-6FADE5969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28899-B353-48EE-9C2D-A40DBF1B332B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3E60B6-02EC-4911-948D-9A9724D7B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2116C4-2371-443F-91E1-2523A6B6B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5AE4F-3D3D-48DA-88F6-198B65952A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066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E5C3C6-499D-4269-A2ED-BCA9DF7B7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28899-B353-48EE-9C2D-A40DBF1B332B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8EA3F4-69A8-4FFB-9C06-F013E76BA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938EF8-E1B9-4E5E-BFD3-22B25E786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5AE4F-3D3D-48DA-88F6-198B65952A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301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41E28-4620-457C-899B-6D8D2BFF0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029D01-78E8-4471-A2BA-DA5F91066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6D9542-EC8D-4EB7-8DFE-05745F2110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B75555-827E-4AA4-86AC-FDC59F000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28899-B353-48EE-9C2D-A40DBF1B332B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BC06E3-D53B-4870-BDAF-06E6D3AA2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CC087F-58C3-424D-B1CB-42EF74BA3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5AE4F-3D3D-48DA-88F6-198B65952A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608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AA516-E284-4505-8C28-2E3E4AFBC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4A8E6D-8776-4ABD-815E-62F25DFBA0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212F9D-8310-4833-875D-233E2C71FB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9C4A33-8851-4337-BCA9-5D6414C20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28899-B353-48EE-9C2D-A40DBF1B332B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1CBEB3-B082-4F44-89BF-DA5156D53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6D979D-9E1E-4161-B4B6-4C7898903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5AE4F-3D3D-48DA-88F6-198B65952A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604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02E06F-B4C4-4DB8-AAF3-187A1FF8C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40878F-DEE0-40A0-A204-2C84A65401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A28BE0-BD5F-4828-8CEC-E069344141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28899-B353-48EE-9C2D-A40DBF1B332B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F3E243-5ED4-496C-A132-7CD813A244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D6D40-DB04-4261-8FAF-EEB8482DE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5AE4F-3D3D-48DA-88F6-198B65952A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202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5369F-BDD7-436D-9495-3E24B8264F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How to find the Molecular Imaging Core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92545C-898D-4A2F-996E-4BC324DF11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10-21-2021</a:t>
            </a:r>
          </a:p>
        </p:txBody>
      </p:sp>
    </p:spTree>
    <p:extLst>
      <p:ext uri="{BB962C8B-B14F-4D97-AF65-F5344CB8AC3E}">
        <p14:creationId xmlns:p14="http://schemas.microsoft.com/office/powerpoint/2010/main" val="3139340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text, building&#10;&#10;Description automatically generated">
            <a:extLst>
              <a:ext uri="{FF2B5EF4-FFF2-40B4-BE49-F238E27FC236}">
                <a16:creationId xmlns:a16="http://schemas.microsoft.com/office/drawing/2014/main" id="{EBBC8E9C-E9D2-43A4-B6AC-0C880006D6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5"/>
          <a:stretch/>
        </p:blipFill>
        <p:spPr>
          <a:xfrm rot="5400000">
            <a:off x="-381000" y="381000"/>
            <a:ext cx="6858000" cy="6096000"/>
          </a:xfrm>
          <a:prstGeom prst="rect">
            <a:avLst/>
          </a:prstGeom>
        </p:spPr>
      </p:pic>
      <p:pic>
        <p:nvPicPr>
          <p:cNvPr id="6" name="Picture 5" descr="A picture containing indoor&#10;&#10;Description automatically generated">
            <a:extLst>
              <a:ext uri="{FF2B5EF4-FFF2-40B4-BE49-F238E27FC236}">
                <a16:creationId xmlns:a16="http://schemas.microsoft.com/office/drawing/2014/main" id="{966F04A4-3DC4-420D-AAB8-BCCD4F892C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5625"/>
          <a:stretch/>
        </p:blipFill>
        <p:spPr>
          <a:xfrm rot="5400000">
            <a:off x="5715000" y="381000"/>
            <a:ext cx="6858000" cy="6096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D43809-322E-48E8-BD29-0217C9B9D6CE}"/>
              </a:ext>
            </a:extLst>
          </p:cNvPr>
          <p:cNvSpPr txBox="1"/>
          <p:nvPr/>
        </p:nvSpPr>
        <p:spPr>
          <a:xfrm>
            <a:off x="1811215" y="4312627"/>
            <a:ext cx="15956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Main entrance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29952C1-16C9-1547-2CEE-686C0855C79B}"/>
              </a:ext>
            </a:extLst>
          </p:cNvPr>
          <p:cNvSpPr/>
          <p:nvPr/>
        </p:nvSpPr>
        <p:spPr>
          <a:xfrm>
            <a:off x="7955038" y="3818466"/>
            <a:ext cx="2001762" cy="20501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A6CC17-3946-0AAE-A491-63E646F68261}"/>
              </a:ext>
            </a:extLst>
          </p:cNvPr>
          <p:cNvSpPr txBox="1"/>
          <p:nvPr/>
        </p:nvSpPr>
        <p:spPr>
          <a:xfrm>
            <a:off x="8128000" y="3834190"/>
            <a:ext cx="1657047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cs typeface="Calibri"/>
              </a:rPr>
              <a:t>Go towards the end of the hallway</a:t>
            </a:r>
            <a:endParaRPr lang="en-US"/>
          </a:p>
          <a:p>
            <a:pPr algn="ctr"/>
            <a:r>
              <a:rPr lang="en-US" b="1" dirty="0">
                <a:solidFill>
                  <a:srgbClr val="FF0000"/>
                </a:solidFill>
                <a:cs typeface="Calibri"/>
              </a:rPr>
              <a:t>Ask the front desk for help for non-DFCI members</a:t>
            </a:r>
          </a:p>
        </p:txBody>
      </p:sp>
    </p:spTree>
    <p:extLst>
      <p:ext uri="{BB962C8B-B14F-4D97-AF65-F5344CB8AC3E}">
        <p14:creationId xmlns:p14="http://schemas.microsoft.com/office/powerpoint/2010/main" val="18995383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wall, indoor, light&#10;&#10;Description automatically generated">
            <a:extLst>
              <a:ext uri="{FF2B5EF4-FFF2-40B4-BE49-F238E27FC236}">
                <a16:creationId xmlns:a16="http://schemas.microsoft.com/office/drawing/2014/main" id="{06EBE69E-64F7-40F3-9FCD-BB0DAE735F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5"/>
          <a:stretch/>
        </p:blipFill>
        <p:spPr>
          <a:xfrm rot="5400000">
            <a:off x="-381000" y="381000"/>
            <a:ext cx="6858000" cy="6096000"/>
          </a:xfrm>
          <a:prstGeom prst="rect">
            <a:avLst/>
          </a:prstGeom>
        </p:spPr>
      </p:pic>
      <p:pic>
        <p:nvPicPr>
          <p:cNvPr id="5" name="Picture 4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7E205A6C-6FCB-4937-8870-5BB93F6B69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5"/>
          <a:stretch/>
        </p:blipFill>
        <p:spPr>
          <a:xfrm rot="5400000">
            <a:off x="5715000" y="381000"/>
            <a:ext cx="6858000" cy="6096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1580B8-A7C9-4511-A11D-ED27C6D5EC96}"/>
              </a:ext>
            </a:extLst>
          </p:cNvPr>
          <p:cNvSpPr txBox="1"/>
          <p:nvPr/>
        </p:nvSpPr>
        <p:spPr>
          <a:xfrm>
            <a:off x="158261" y="3604846"/>
            <a:ext cx="1196522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Small path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8CED343A-B8D0-4A8F-8AF0-79342572E782}"/>
              </a:ext>
            </a:extLst>
          </p:cNvPr>
          <p:cNvSpPr/>
          <p:nvPr/>
        </p:nvSpPr>
        <p:spPr>
          <a:xfrm rot="10800000">
            <a:off x="298939" y="3424603"/>
            <a:ext cx="294542" cy="18024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E59011-07DF-45EE-B280-5B2DBA6335B7}"/>
              </a:ext>
            </a:extLst>
          </p:cNvPr>
          <p:cNvSpPr txBox="1"/>
          <p:nvPr/>
        </p:nvSpPr>
        <p:spPr>
          <a:xfrm>
            <a:off x="8839199" y="3529006"/>
            <a:ext cx="1208617" cy="38142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Small path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311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text, indoor, counter&#10;&#10;Description automatically generated">
            <a:extLst>
              <a:ext uri="{FF2B5EF4-FFF2-40B4-BE49-F238E27FC236}">
                <a16:creationId xmlns:a16="http://schemas.microsoft.com/office/drawing/2014/main" id="{F837E800-FFF0-4ADB-9FC1-2D5D4FB018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5"/>
          <a:stretch/>
        </p:blipFill>
        <p:spPr>
          <a:xfrm rot="5400000">
            <a:off x="-381000" y="381000"/>
            <a:ext cx="6858000" cy="6096000"/>
          </a:xfrm>
          <a:prstGeom prst="rect">
            <a:avLst/>
          </a:prstGeom>
        </p:spPr>
      </p:pic>
      <p:pic>
        <p:nvPicPr>
          <p:cNvPr id="7" name="Picture 6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B65B0B69-DB5D-452A-BF77-945C2C4B34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5"/>
          <a:stretch/>
        </p:blipFill>
        <p:spPr>
          <a:xfrm rot="5400000">
            <a:off x="5715000" y="381000"/>
            <a:ext cx="6858000" cy="6096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25EAD01-AD60-4CBB-8E87-52DEA8033047}"/>
              </a:ext>
            </a:extLst>
          </p:cNvPr>
          <p:cNvSpPr txBox="1"/>
          <p:nvPr/>
        </p:nvSpPr>
        <p:spPr>
          <a:xfrm>
            <a:off x="470388" y="1441938"/>
            <a:ext cx="3318631" cy="38142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Use this elevator to go to level 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6364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wall, indoor&#10;&#10;Description automatically generated">
            <a:extLst>
              <a:ext uri="{FF2B5EF4-FFF2-40B4-BE49-F238E27FC236}">
                <a16:creationId xmlns:a16="http://schemas.microsoft.com/office/drawing/2014/main" id="{43988C2F-92B7-4B53-A3C4-15CE9F14E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4461" y="857250"/>
            <a:ext cx="6858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28BA0F-378E-41A0-8E39-433C8F4D09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11312" y="857250"/>
            <a:ext cx="6858000" cy="5143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B55399-77C8-476C-A82E-1A2E4F85AA4F}"/>
              </a:ext>
            </a:extLst>
          </p:cNvPr>
          <p:cNvSpPr txBox="1"/>
          <p:nvPr/>
        </p:nvSpPr>
        <p:spPr>
          <a:xfrm>
            <a:off x="1270488" y="3829050"/>
            <a:ext cx="1885950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Scan your DFCI card to access </a:t>
            </a:r>
            <a:endParaRPr lang="en-US" b="1" dirty="0">
              <a:solidFill>
                <a:srgbClr val="FF0000"/>
              </a:solidFill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FDB15E-3952-4B85-A831-13A79E8495A3}"/>
              </a:ext>
            </a:extLst>
          </p:cNvPr>
          <p:cNvSpPr txBox="1"/>
          <p:nvPr/>
        </p:nvSpPr>
        <p:spPr>
          <a:xfrm>
            <a:off x="7564315" y="3757245"/>
            <a:ext cx="2436935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Scan your DFCI card to access the core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9254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53</Words>
  <Application>Microsoft Office PowerPoint</Application>
  <PresentationFormat>Widescreen</PresentationFormat>
  <Paragraphs>10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How to find the Molecular Imaging Core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find the Molecular Imaging Core</dc:title>
  <dc:creator>Huang, Kun</dc:creator>
  <cp:lastModifiedBy>Huang, Kun</cp:lastModifiedBy>
  <cp:revision>44</cp:revision>
  <dcterms:created xsi:type="dcterms:W3CDTF">2021-10-21T14:36:01Z</dcterms:created>
  <dcterms:modified xsi:type="dcterms:W3CDTF">2022-09-14T18:32:06Z</dcterms:modified>
</cp:coreProperties>
</file>